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acher User" initials="TU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663300"/>
    <a:srgbClr val="0066FF"/>
    <a:srgbClr val="006600"/>
    <a:srgbClr val="CC00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1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595B4-86C7-482E-B09E-5E5E1CAFEC1E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D8022-5C01-4F58-8F12-9E897422E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75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68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04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056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05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16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50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22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1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75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3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97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8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974929"/>
              </p:ext>
            </p:extLst>
          </p:nvPr>
        </p:nvGraphicFramePr>
        <p:xfrm>
          <a:off x="36576" y="609600"/>
          <a:ext cx="9070848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7712"/>
                <a:gridCol w="2267712"/>
                <a:gridCol w="2267712"/>
                <a:gridCol w="22677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Emerging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Mastery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Basic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Mastery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Proficient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Mastery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Advanced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Mastery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05400">
                <a:tc>
                  <a:txBody>
                    <a:bodyPr/>
                    <a:lstStyle/>
                    <a:p>
                      <a:pPr algn="ctr"/>
                      <a:endParaRPr lang="en-US" sz="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Slides are NOT easy to read and might NOT print well as posters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to hang up.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500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800" baseline="0" dirty="0" smtClean="0"/>
                        <a:t>   OR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5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The summary lacks some important information that should have been found during the students’ research.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500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800" baseline="0" dirty="0" smtClean="0"/>
                        <a:t>   OR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5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The summary provides important information but the significance is not explained clearly.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500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800" baseline="0" dirty="0" smtClean="0"/>
                        <a:t>   OR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500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600" baseline="0" dirty="0" smtClean="0"/>
                        <a:t>The student copies too directly from sources and thus plagiarizes.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Slides are easy to read and should print well as posters to hang up. Used basic techniques to create slides.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140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400" dirty="0" smtClean="0"/>
                        <a:t>The summary provides important information about the person and explains</a:t>
                      </a:r>
                      <a:r>
                        <a:rPr lang="en-US" sz="1400" baseline="0" dirty="0" smtClean="0"/>
                        <a:t> evidence of their accomplishments. Unnecessary details might be provided or more context might still be needed.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400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400" baseline="0" dirty="0" smtClean="0"/>
                        <a:t>   </a:t>
                      </a:r>
                      <a:r>
                        <a:rPr lang="en-US" sz="1600" baseline="0" dirty="0" smtClean="0"/>
                        <a:t>AND</a:t>
                      </a:r>
                      <a:endParaRPr lang="en-US" sz="1400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The significance is explained but not by proficiently using both evidence and reasoning.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The student uses their own words and at least attempts to quote or cite sources appropriately</a:t>
                      </a:r>
                      <a:r>
                        <a:rPr lang="en-US" sz="1600" baseline="0" dirty="0" smtClean="0"/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400" baseline="0" dirty="0" smtClean="0"/>
                        <a:t>Slides are easy to read and will print well as posters to hang up. Used proficient techniques to create slides.</a:t>
                      </a:r>
                      <a:endParaRPr lang="en-US" sz="1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1400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400" baseline="0" dirty="0" smtClean="0"/>
                        <a:t>The summary provides important information about the person and explains evidence of their accomplishments. Context is provided and the summary does not leave a reader with big lingering questions.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400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600" baseline="0" dirty="0" smtClean="0"/>
                        <a:t>   AND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The significance is clearly explained using  both evidence from the summary and good reasoning proficiently.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The student uses their own words and quotes or cites sources appropriately.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600" dirty="0" smtClean="0"/>
                        <a:t>Student has demonstrated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600" dirty="0" smtClean="0"/>
                        <a:t>Proficient Mastery and…</a:t>
                      </a:r>
                    </a:p>
                    <a:p>
                      <a:pPr marL="469900" lvl="1" indent="-285750" algn="l">
                        <a:buFont typeface="Arial" pitchFamily="34" charset="0"/>
                        <a:buChar char="•"/>
                      </a:pPr>
                      <a:endParaRPr lang="en-US" sz="400" baseline="0" dirty="0" smtClean="0"/>
                    </a:p>
                    <a:p>
                      <a:pPr marL="469900" lvl="1" indent="-285750" algn="l"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Used advanced techniques to create slides.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500" baseline="0" dirty="0" smtClean="0"/>
                    </a:p>
                    <a:p>
                      <a:pPr marL="457200" lvl="1" indent="0" algn="l">
                        <a:buFont typeface="Arial" pitchFamily="34" charset="0"/>
                        <a:buNone/>
                      </a:pPr>
                      <a:r>
                        <a:rPr lang="en-US" sz="1800" baseline="0" dirty="0" smtClean="0"/>
                        <a:t>   OR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500" baseline="0" dirty="0" smtClean="0"/>
                    </a:p>
                    <a:p>
                      <a:pPr marL="469900" lvl="1" indent="-285750" algn="l"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Completed extra research to create more slides or to take on a difficult assignment.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500" baseline="0" dirty="0" smtClean="0"/>
                    </a:p>
                    <a:p>
                      <a:pPr marL="457200" lvl="1" indent="0" algn="l">
                        <a:buFont typeface="Arial" pitchFamily="34" charset="0"/>
                        <a:buNone/>
                      </a:pPr>
                      <a:r>
                        <a:rPr lang="en-US" sz="1800" baseline="0" dirty="0" smtClean="0"/>
                        <a:t>   OR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500" baseline="0" dirty="0" smtClean="0"/>
                    </a:p>
                    <a:p>
                      <a:pPr marL="469900" lvl="1" indent="-285750" algn="l"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Provided support to peers and help finishing research or mastering Google Slides.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24825"/>
            <a:ext cx="891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Rubric for Black History Month Project</a:t>
            </a:r>
            <a:endParaRPr lang="en-US" sz="36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14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13102</TotalTime>
  <Words>291</Words>
  <Application>Microsoft Office PowerPoint</Application>
  <PresentationFormat>On-screen Show (4:3)</PresentationFormat>
  <Paragraphs>57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Student</cp:lastModifiedBy>
  <cp:revision>238</cp:revision>
  <dcterms:created xsi:type="dcterms:W3CDTF">2015-11-09T00:46:59Z</dcterms:created>
  <dcterms:modified xsi:type="dcterms:W3CDTF">2016-05-20T22:43:46Z</dcterms:modified>
</cp:coreProperties>
</file>